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74" r:id="rId2"/>
    <p:sldId id="294" r:id="rId3"/>
    <p:sldId id="286" r:id="rId4"/>
    <p:sldId id="303" r:id="rId5"/>
    <p:sldId id="283" r:id="rId6"/>
    <p:sldId id="304" r:id="rId7"/>
    <p:sldId id="287" r:id="rId8"/>
    <p:sldId id="305" r:id="rId9"/>
    <p:sldId id="288" r:id="rId10"/>
    <p:sldId id="306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E7123E1A-0F20-420B-A3E1-111957A352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95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5910A014-71FC-476F-A324-2FC720C625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5455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1DD9C025-9EAF-44AE-B1FB-5F821A018CAB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54BB7219-997D-46CB-AD7A-2AE5F70D7E87}" type="slidenum">
              <a:rPr lang="zh-TW" altLang="en-US" sz="1200">
                <a:ea typeface="標楷體" pitchFamily="65" charset="-120"/>
              </a:rPr>
              <a:pPr algn="r" eaLnBrk="1" hangingPunct="1"/>
              <a:t>10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02438CBE-EAA3-4DB0-A051-320540F3D80A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E4E0C001-F1F6-4CC3-94F5-509FD6BEF0C6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997A505B-33BF-4EA4-9258-D1D772AF2678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4DB65BBE-686B-44D3-B204-25F8D752BF0D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CC8D5130-3EB7-450C-AD61-B8536EABE9BB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9A46A66B-CD47-4B38-9AD3-EEA1B51F8891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902FBDFF-48A4-486A-82B7-5B9518B4103B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DF16408F-B328-4ED2-95A6-341BC836A375}" type="slidenum">
              <a:rPr lang="zh-TW" altLang="en-US" sz="1200">
                <a:ea typeface="標楷體" pitchFamily="65" charset="-120"/>
              </a:rPr>
              <a:pPr algn="r" eaLnBrk="1" hangingPunct="1"/>
              <a:t>9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>
              <a:ea typeface="宋体" pitchFamily="-1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1931590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0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迦福市基督徒聚會</a:t>
            </a:r>
            <a:endParaRPr lang="zh-CN" altLang="en-US" sz="1200" dirty="0">
              <a:ea typeface="宋体" pitchFamily="-104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 dirty="0">
              <a:ea typeface="宋体" pitchFamily="-104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58838"/>
            <a:ext cx="9144000" cy="384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我今俯伏，生命的王，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King of my life I crown Thee now,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 奉獻榮耀於祢；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Thine shall the glory be;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惟恐我忘祢的受創，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Thy thorn-</a:t>
            </a:r>
            <a:r>
              <a:rPr lang="en-US" altLang="zh-TW" dirty="0" err="1">
                <a:ea typeface="標楷體" pitchFamily="65" charset="-120"/>
              </a:rPr>
              <a:t>crown’d</a:t>
            </a:r>
            <a:r>
              <a:rPr lang="en-US" altLang="zh-TW" dirty="0">
                <a:ea typeface="標楷體" pitchFamily="65" charset="-120"/>
              </a:rPr>
              <a:t> brow,</a:t>
            </a:r>
            <a:endParaRPr lang="zh-TW" altLang="en-US" sz="32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領我去髑髏地。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Lead me to Calvary.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25"/>
            <a:ext cx="9144000" cy="72872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H384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領我去髑髏地</a:t>
            </a:r>
            <a:r>
              <a:rPr lang="zh-TW" altLang="en-US" sz="2600" b="1" i="1" dirty="0">
                <a:solidFill>
                  <a:schemeClr val="tx1"/>
                </a:solidFill>
                <a:latin typeface="Times New Roman" pitchFamily="-104" charset="0"/>
                <a:ea typeface="新細明體" pitchFamily="-104" charset="-120"/>
              </a:rPr>
              <a:t> </a:t>
            </a:r>
            <a:br>
              <a:rPr lang="zh-TW" altLang="en-US" sz="2600" b="1" dirty="0">
                <a:latin typeface="Arial Narrow" pitchFamily="-104" charset="0"/>
                <a:ea typeface="新細明體" pitchFamily="-104" charset="-120"/>
              </a:rPr>
            </a:br>
            <a:r>
              <a:rPr lang="en-US" altLang="zh-TW" sz="2300" dirty="0">
                <a:latin typeface="Arial Narrow" pitchFamily="-10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LEAD ME TO CALVARY (1/5)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惟恐我忘客西馬尼，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Gethsemane,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惟恐我忘祢心憂急，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Thine agony,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惟恐我忘祢愛無極，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Thy love for me,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領我去髑髏地。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Lead me to Calvary.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惟恐我忘客西馬尼，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Gethsemane,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惟恐我忘祢心憂急，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Thine agony,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惟恐我忘祢愛無極，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Thy love for me,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領我去髑髏地。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Lead me to Calvary.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何處是祢被埋墳墓？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Show me</a:t>
            </a:r>
            <a:r>
              <a:rPr lang="zh-TW" altLang="en-US" dirty="0">
                <a:ea typeface="標楷體" pitchFamily="65" charset="-120"/>
              </a:rPr>
              <a:t> </a:t>
            </a:r>
            <a:r>
              <a:rPr lang="en-US" altLang="zh-TW" dirty="0">
                <a:ea typeface="標楷體" pitchFamily="65" charset="-120"/>
              </a:rPr>
              <a:t>the tomb where Thou </a:t>
            </a:r>
            <a:r>
              <a:rPr lang="en-US" altLang="zh-TW" dirty="0" err="1">
                <a:ea typeface="標楷體" pitchFamily="65" charset="-120"/>
              </a:rPr>
              <a:t>wast</a:t>
            </a:r>
            <a:r>
              <a:rPr lang="en-US" altLang="zh-TW" dirty="0">
                <a:ea typeface="標楷體" pitchFamily="65" charset="-120"/>
              </a:rPr>
              <a:t> laid,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讓我前去哀悼；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Tenderly </a:t>
            </a:r>
            <a:r>
              <a:rPr lang="en-US" altLang="zh-TW" dirty="0" err="1">
                <a:ea typeface="標楷體" pitchFamily="65" charset="-120"/>
              </a:rPr>
              <a:t>mourn’d</a:t>
            </a:r>
            <a:r>
              <a:rPr lang="en-US" altLang="zh-TW" dirty="0">
                <a:ea typeface="標楷體" pitchFamily="65" charset="-120"/>
              </a:rPr>
              <a:t> and wept;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天使是在何處守護？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Angels in robes of light arrayed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當祢息勞睡倒。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Guarded Thee while Thou slept.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惟恐我忘客西馬尼，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Gethsemane,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惟恐我忘祢心憂急，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Thine agony,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惟恐我忘祢愛無極，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Thy love for me,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領我去髑髏地。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Lead me to Calvary.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讓我效法馬利亞女，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Let me like Mary, through the gloom,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前來向祢獻禮；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Come with a gift to Thee;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請示空墓是在何許，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Show to me now the empty tomb,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領我去髑髏地。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Lead me to Calvary.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惟恐我忘客西馬尼，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Gethsemane,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惟恐我忘祢心憂急，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Thine agony,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惟恐我忘祢愛無極，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Thy love for me,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領我去髑髏地。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Lead me to Calvary.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使我甘心天天為祢</a:t>
            </a:r>
            <a:endParaRPr lang="en-US" altLang="zh-TW" sz="3200" dirty="0">
              <a:ea typeface="標楷體" pitchFamily="65" charset="-120"/>
            </a:endParaRP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May I be willing, Lord, to bear 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背起我十字架；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Daily my cross for Thee;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嘗祢苦杯，我也願意，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Even Thy cup of grief to share,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因祢為我被殺。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Thou hast borne all for 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惟恐我忘客西馬尼，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Gethsemane,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惟恐我忘祢心憂急，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Thine agony,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惟恐我忘祢愛無極，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Lest I forget Thy love for me,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領我去髑髏地。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Lead me to Calvary.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H384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祢願得着所有的人，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Fill me, O Lord, with Thy desire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我求同此心意；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all that know not Thee;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求用聖火潔我嘴唇，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Then touch my lips with holy fire,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來說祢髑髏地。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To speak of Calvary.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6616</TotalTime>
  <Words>638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H384  領我去髑髏地   LEAD ME TO CALVARY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136</cp:revision>
  <dcterms:created xsi:type="dcterms:W3CDTF">2017-05-30T05:19:55Z</dcterms:created>
  <dcterms:modified xsi:type="dcterms:W3CDTF">2017-08-05T21:02:17Z</dcterms:modified>
</cp:coreProperties>
</file>